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strument Sans Medium" pitchFamily="2" charset="0"/>
      <p:regular r:id="rId10"/>
    </p:embeddedFont>
    <p:embeddedFont>
      <p:font typeface="Open Sans" panose="020B0606030504020204" pitchFamily="3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69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2282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FinWise – AI Finance Coach</a:t>
            </a:r>
            <a:endParaRPr lang="en-US" sz="4450" dirty="0">
              <a:solidFill>
                <a:srgbClr val="FFFF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7056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UI/UX Design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477703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Sravani Pati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8636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CPSC 8740 – AI-Receptive Software Development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0441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Fall 2025</a:t>
            </a:r>
            <a:endParaRPr lang="en-US" sz="175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842" y="982972"/>
            <a:ext cx="595438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60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639842" y="978172"/>
            <a:ext cx="7971353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639842" y="1784252"/>
            <a:ext cx="7290820" cy="1096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FFFF00"/>
                </a:solidFill>
              </a:rPr>
              <a:t>Purpose: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To design an AI-powered finance app that helps users </a:t>
            </a:r>
            <a:r>
              <a:rPr lang="en-US" sz="2000" b="1" dirty="0">
                <a:solidFill>
                  <a:schemeClr val="bg1"/>
                </a:solidFill>
              </a:rPr>
              <a:t>track expenses, set savings goals, and receive intelligent financial insights</a:t>
            </a:r>
            <a:r>
              <a:rPr lang="en-US" sz="2000" dirty="0">
                <a:solidFill>
                  <a:schemeClr val="bg1"/>
                </a:solidFill>
              </a:rPr>
              <a:t> in a clean and user-friendly way.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Key Objectives:</a:t>
            </a:r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Simplify personal finance management using </a:t>
            </a:r>
            <a:r>
              <a:rPr lang="en-US" sz="2000" b="1" dirty="0">
                <a:solidFill>
                  <a:schemeClr val="bg1"/>
                </a:solidFill>
              </a:rPr>
              <a:t>AI-driven guidance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an interface that feels </a:t>
            </a:r>
            <a:r>
              <a:rPr lang="en-US" sz="2000" b="1" dirty="0">
                <a:solidFill>
                  <a:schemeClr val="bg1"/>
                </a:solidFill>
              </a:rPr>
              <a:t>intuitive, modern, and motivational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Enable users to interact with an </a:t>
            </a:r>
            <a:r>
              <a:rPr lang="en-US" sz="2000" b="1" dirty="0">
                <a:solidFill>
                  <a:schemeClr val="bg1"/>
                </a:solidFill>
              </a:rPr>
              <a:t>AI finance coach (</a:t>
            </a:r>
            <a:r>
              <a:rPr lang="en-US" sz="2000" b="1" dirty="0" err="1">
                <a:solidFill>
                  <a:schemeClr val="bg1"/>
                </a:solidFill>
              </a:rPr>
              <a:t>FinWise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r>
              <a:rPr lang="en-US" sz="2000" dirty="0">
                <a:solidFill>
                  <a:schemeClr val="bg1"/>
                </a:solidFill>
              </a:rPr>
              <a:t> that provides real-time tips and insights.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What We Did:</a:t>
            </a:r>
            <a:endParaRPr lang="en-US" sz="20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Designed the complete </a:t>
            </a:r>
            <a:r>
              <a:rPr lang="en-US" sz="2000" b="1" dirty="0">
                <a:solidFill>
                  <a:schemeClr val="bg1"/>
                </a:solidFill>
              </a:rPr>
              <a:t>UI/UX flow</a:t>
            </a:r>
            <a:r>
              <a:rPr lang="en-US" sz="2000" dirty="0">
                <a:solidFill>
                  <a:schemeClr val="bg1"/>
                </a:solidFill>
              </a:rPr>
              <a:t> using </a:t>
            </a:r>
            <a:r>
              <a:rPr lang="en-US" sz="2000" b="1" dirty="0">
                <a:solidFill>
                  <a:schemeClr val="bg1"/>
                </a:solidFill>
              </a:rPr>
              <a:t>Figma</a:t>
            </a:r>
            <a:r>
              <a:rPr lang="en-US" sz="2000" dirty="0">
                <a:solidFill>
                  <a:schemeClr val="bg1"/>
                </a:solidFill>
              </a:rPr>
              <a:t>, assisted by </a:t>
            </a:r>
            <a:r>
              <a:rPr lang="en-US" sz="2000" b="1" dirty="0">
                <a:solidFill>
                  <a:schemeClr val="bg1"/>
                </a:solidFill>
              </a:rPr>
              <a:t>ChatGPT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Created </a:t>
            </a:r>
            <a:r>
              <a:rPr lang="en-US" sz="2000" b="1" dirty="0">
                <a:solidFill>
                  <a:schemeClr val="bg1"/>
                </a:solidFill>
              </a:rPr>
              <a:t>low-fidelity wireframes</a:t>
            </a:r>
            <a:r>
              <a:rPr lang="en-US" sz="2000" dirty="0">
                <a:solidFill>
                  <a:schemeClr val="bg1"/>
                </a:solidFill>
              </a:rPr>
              <a:t> to define structure and user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Developed </a:t>
            </a:r>
            <a:r>
              <a:rPr lang="en-US" sz="2000" b="1" dirty="0">
                <a:solidFill>
                  <a:schemeClr val="bg1"/>
                </a:solidFill>
              </a:rPr>
              <a:t>high-fidelity prototypes</a:t>
            </a:r>
            <a:r>
              <a:rPr lang="en-US" sz="2000" dirty="0">
                <a:solidFill>
                  <a:schemeClr val="bg1"/>
                </a:solidFill>
              </a:rPr>
              <a:t> enhanced with AI plugins (</a:t>
            </a:r>
            <a:r>
              <a:rPr lang="en-US" sz="2000" b="1" dirty="0" err="1">
                <a:solidFill>
                  <a:schemeClr val="bg1"/>
                </a:solidFill>
              </a:rPr>
              <a:t>iCharts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Forms</a:t>
            </a:r>
            <a:r>
              <a:rPr lang="en-US" sz="2000" dirty="0">
                <a:solidFill>
                  <a:schemeClr val="bg1"/>
                </a:solidFill>
              </a:rPr>
              <a:t>) for realistic data visualization and goal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Ensured accessibility, responsiveness, and visual consistency throughout the design.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46" y="1784252"/>
            <a:ext cx="5812512" cy="53972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9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Research</a:t>
            </a:r>
            <a:r>
              <a:rPr lang="en-US" sz="6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&amp; Planning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1861067"/>
            <a:ext cx="13421338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Before designing </a:t>
            </a:r>
            <a:r>
              <a:rPr lang="en-US" sz="2800" i="1" dirty="0" err="1">
                <a:solidFill>
                  <a:schemeClr val="bg1">
                    <a:lumMod val="95000"/>
                  </a:schemeClr>
                </a:solidFill>
              </a:rPr>
              <a:t>FinWise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we researched existing finance apps to understand what works well and what frustrates users. Our goal was to identify gaps in usability, personalization, and engagement — and design a smarter, AI-driven solution.</a:t>
            </a:r>
          </a:p>
        </p:txBody>
      </p:sp>
      <p:sp>
        <p:nvSpPr>
          <p:cNvPr id="4" name="Shape 2"/>
          <p:cNvSpPr/>
          <p:nvPr/>
        </p:nvSpPr>
        <p:spPr>
          <a:xfrm>
            <a:off x="793790" y="380702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20604" y="40338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4182666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941094"/>
            <a:ext cx="3091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Existing Apps Research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43151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Analyzed Mint, YNAB, and PocketGuard to understand current market solutions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0702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43776" y="40338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4182666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941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Pain Points Identified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543151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design and lack of personalization were key user frustrations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80702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66948" y="40338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4182666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941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Needs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543151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Planning process focused on understanding what users truly need from a finance app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317" y="584180"/>
            <a:ext cx="4537948" cy="56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6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</a:t>
            </a:r>
            <a:r>
              <a:rPr lang="en-US" sz="60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35317" y="1593592"/>
            <a:ext cx="5313045" cy="181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</a:rPr>
              <a:t>The design process for </a:t>
            </a:r>
            <a:r>
              <a:rPr lang="en-US" sz="2800" dirty="0" err="1">
                <a:solidFill>
                  <a:schemeClr val="bg1"/>
                </a:solidFill>
              </a:rPr>
              <a:t>FinWise</a:t>
            </a:r>
            <a:r>
              <a:rPr lang="en-US" sz="2800" dirty="0">
                <a:solidFill>
                  <a:schemeClr val="bg1"/>
                </a:solidFill>
              </a:rPr>
              <a:t> focused on clarity, user flow, and visual consistency from the earliest sketches to the final prototype.</a:t>
            </a:r>
          </a:p>
        </p:txBody>
      </p:sp>
      <p:sp>
        <p:nvSpPr>
          <p:cNvPr id="5" name="Text 2"/>
          <p:cNvSpPr/>
          <p:nvPr/>
        </p:nvSpPr>
        <p:spPr>
          <a:xfrm>
            <a:off x="635318" y="3357682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35318" y="3643193"/>
            <a:ext cx="5313045" cy="2286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5318" y="3779639"/>
            <a:ext cx="2606635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Low-Fidelity Wireframes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5318" y="4172069"/>
            <a:ext cx="531304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Grayscale layout screens to establish structure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5318" y="4780121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5318" y="5065633"/>
            <a:ext cx="5313045" cy="2286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35318" y="5202079"/>
            <a:ext cx="260115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High-Fidelity Prototypes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5318" y="5594509"/>
            <a:ext cx="531304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Final FinWise design with polished visuals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5318" y="6202561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5318" y="6488073"/>
            <a:ext cx="5313045" cy="2286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5318" y="6624518"/>
            <a:ext cx="226897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AI-Assisted Design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35318" y="7016948"/>
            <a:ext cx="531304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Figma AI features and ChatGPT assisted in layout and idea generation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6097BE-ACE9-802F-AF02-7E8E60EB7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970" y="1094825"/>
            <a:ext cx="7772400" cy="3222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326973-A541-5D2C-D2FB-51E198641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70" y="4454485"/>
            <a:ext cx="7696200" cy="3304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270" y="9748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Tools </a:t>
            </a:r>
            <a:r>
              <a:rPr lang="en-US" sz="60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963811" y="193821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2800" dirty="0">
                <a:solidFill>
                  <a:schemeClr val="bg1"/>
                </a:solidFill>
              </a:rPr>
              <a:t>AI tools played a key role throughout the creation of </a:t>
            </a:r>
            <a:r>
              <a:rPr lang="en-US" sz="2800" dirty="0" err="1">
                <a:solidFill>
                  <a:schemeClr val="bg1"/>
                </a:solidFill>
              </a:rPr>
              <a:t>FinWise</a:t>
            </a:r>
            <a:r>
              <a:rPr lang="en-US" sz="2800" dirty="0">
                <a:solidFill>
                  <a:schemeClr val="bg1"/>
                </a:solidFill>
              </a:rPr>
              <a:t> by enhancing creativity, </a:t>
            </a:r>
          </a:p>
          <a:p>
            <a:pPr>
              <a:lnSpc>
                <a:spcPts val="3550"/>
              </a:lnSpc>
            </a:pPr>
            <a:r>
              <a:rPr lang="en-US" sz="2800" dirty="0">
                <a:solidFill>
                  <a:schemeClr val="bg1"/>
                </a:solidFill>
              </a:rPr>
              <a:t>speeding up the design process,  and improving overall accuracy.</a:t>
            </a:r>
          </a:p>
        </p:txBody>
      </p:sp>
      <p:sp>
        <p:nvSpPr>
          <p:cNvPr id="4" name="Shape 2"/>
          <p:cNvSpPr/>
          <p:nvPr/>
        </p:nvSpPr>
        <p:spPr>
          <a:xfrm>
            <a:off x="793790" y="3809167"/>
            <a:ext cx="4196358" cy="2482215"/>
          </a:xfrm>
          <a:prstGeom prst="roundRect">
            <a:avLst>
              <a:gd name="adj" fmla="val 1371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24270" y="3839647"/>
            <a:ext cx="4135398" cy="680442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88" y="3967163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7469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ChatGPT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51084" y="530828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guidance &amp; content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09167"/>
            <a:ext cx="4196358" cy="2482215"/>
          </a:xfrm>
          <a:prstGeom prst="roundRect">
            <a:avLst>
              <a:gd name="adj" fmla="val 1371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247442" y="3839647"/>
            <a:ext cx="4135398" cy="680442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60" y="3967163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7469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 Plugins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5474256" y="530828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iCharts, Forms → automated charts and goal forms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809167"/>
            <a:ext cx="4196358" cy="2482215"/>
          </a:xfrm>
          <a:prstGeom prst="roundRect">
            <a:avLst>
              <a:gd name="adj" fmla="val 1371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670613" y="3839647"/>
            <a:ext cx="4135398" cy="680442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232" y="3967163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7469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Suggestions</a:t>
            </a:r>
            <a:endParaRPr lang="en-US" sz="2650" dirty="0"/>
          </a:p>
        </p:txBody>
      </p:sp>
      <p:sp>
        <p:nvSpPr>
          <p:cNvPr id="18" name="Text 13"/>
          <p:cNvSpPr/>
          <p:nvPr/>
        </p:nvSpPr>
        <p:spPr>
          <a:xfrm>
            <a:off x="9897427" y="530828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Color &amp; layout suggestions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9785" y="552295"/>
            <a:ext cx="3224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6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 Prototype </a:t>
            </a:r>
            <a:r>
              <a:rPr lang="en-US" sz="60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Features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65334" y="8284131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representation of spending patterns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7754541" y="8284131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Progress bar with AI suggestions</a:t>
            </a:r>
            <a:endParaRPr lang="en-US" sz="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C58BB6-D927-C259-05BC-CBF18C99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408" y="2184435"/>
            <a:ext cx="2688133" cy="5035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56580A-56FF-F29F-E3D1-D84CB3252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929" y="2184435"/>
            <a:ext cx="2688133" cy="50350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7FE528-F9DC-DEB3-2A27-12D7BCDB6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5450" y="2213138"/>
            <a:ext cx="2688133" cy="5006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97337F-1389-597F-B38C-C69A9ABB9AA6}"/>
              </a:ext>
            </a:extLst>
          </p:cNvPr>
          <p:cNvSpPr txBox="1"/>
          <p:nvPr/>
        </p:nvSpPr>
        <p:spPr>
          <a:xfrm>
            <a:off x="396835" y="1766077"/>
            <a:ext cx="445268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Smart Dashboard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Shows real-time balance and weekly spending charts with AI-powered insights that help users understand their finances.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AI Assistant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friendly chat feature that guides users with personalized tips, spending analysis, and goal suggestions.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Goal Tracker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Helps users set and track savings goals with clear progress visuals and motivational AI reminders.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Spending Insights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Displays visual summaries of monthly expenses, helping users quickly spot patterns and make better financial decisions.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Design Highlights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Created in Figma using AI tools for layout, color harmony, and interactive elements that make the experience smooth and consistent.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6EACF5-E253-2868-A0CE-D9C7EE0AA298}"/>
              </a:ext>
            </a:extLst>
          </p:cNvPr>
          <p:cNvSpPr txBox="1"/>
          <p:nvPr/>
        </p:nvSpPr>
        <p:spPr>
          <a:xfrm>
            <a:off x="189785" y="1242875"/>
            <a:ext cx="11632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final </a:t>
            </a:r>
            <a:r>
              <a:rPr lang="en-US" sz="2000" dirty="0" err="1">
                <a:solidFill>
                  <a:schemeClr val="bg1"/>
                </a:solidFill>
              </a:rPr>
              <a:t>FinWise</a:t>
            </a:r>
            <a:r>
              <a:rPr lang="en-US" sz="2000" dirty="0">
                <a:solidFill>
                  <a:schemeClr val="bg1"/>
                </a:solidFill>
              </a:rPr>
              <a:t> prototype focuses on making finance management simple, intelligent, and visually engaging.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7114"/>
            <a:ext cx="6107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Outcomes &amp; </a:t>
            </a:r>
            <a:r>
              <a:rPr lang="en-US" sz="60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Reflection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934466" y="1884045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 dirty="0">
                <a:solidFill>
                  <a:schemeClr val="bg1"/>
                </a:solidFill>
              </a:rPr>
              <a:t>AI greatly improved the efficiency and creativity of the </a:t>
            </a:r>
            <a:r>
              <a:rPr lang="en-US" sz="2800" dirty="0" err="1">
                <a:solidFill>
                  <a:schemeClr val="bg1"/>
                </a:solidFill>
              </a:rPr>
              <a:t>FinWise</a:t>
            </a:r>
            <a:r>
              <a:rPr lang="en-US" sz="2800" dirty="0">
                <a:solidFill>
                  <a:schemeClr val="bg1"/>
                </a:solidFill>
              </a:rPr>
              <a:t> design process. It helped build user-centered layouts, enhance visual flow, and speed up decision-making. The final prototype delivers a seamless, intelligent experience that simplifies financial management while keeping users engaged.</a:t>
            </a:r>
          </a:p>
        </p:txBody>
      </p:sp>
      <p:sp>
        <p:nvSpPr>
          <p:cNvPr id="4" name="Text 2"/>
          <p:cNvSpPr/>
          <p:nvPr/>
        </p:nvSpPr>
        <p:spPr>
          <a:xfrm>
            <a:off x="1637851" y="40841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Achievements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37851" y="46968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improved design efficiency and creativity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637851" y="5216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User-centered results achieved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637851" y="57326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Streamlined design process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18" y="4053833"/>
            <a:ext cx="35094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0" y="46324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data integration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19" y="51432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analytics capabilities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18" y="57326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personalization features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569</Words>
  <Application>Microsoft Macintosh PowerPoint</Application>
  <PresentationFormat>Custom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Open Sans</vt:lpstr>
      <vt:lpstr>Instrument Sans Medium</vt:lpstr>
      <vt:lpstr>Wingdings</vt:lpstr>
      <vt:lpstr>Arial</vt:lpstr>
      <vt:lpstr>Instrument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Sravani Pati</cp:lastModifiedBy>
  <cp:revision>2</cp:revision>
  <dcterms:created xsi:type="dcterms:W3CDTF">2025-10-16T14:51:40Z</dcterms:created>
  <dcterms:modified xsi:type="dcterms:W3CDTF">2025-10-16T15:25:54Z</dcterms:modified>
</cp:coreProperties>
</file>